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C2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100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24B3B-990E-43D5-AFC2-7435E2811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4CEF0C-7FA2-484C-ACFE-EE275E918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23404-48D8-484D-BDB1-8999224C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BCD79-4ABF-427E-89B8-EF60BE77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FFC34B-B5B0-43C1-803C-3E3DE8CF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373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76B42-5BA5-41DA-80C5-D72F337C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A0D803-5A57-4AD5-B676-76FF2090C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63F69-B95B-4499-AADE-5F4F8618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3100D3-36D3-4CCD-91F3-E9025A6E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EADD2F-6BDF-49AB-90EC-D9872F82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46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EB87F0-E51F-48CE-B78C-4D7A93C14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4EF7F2-4B6A-42FB-95FD-6205B0696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2C51F-2C62-4BBD-8F9D-0B125ED0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81125-0EC1-4AB0-BD7D-AFDB8300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51483-45D8-4E82-BC11-BC09F056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84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2F058-DE45-4546-9271-AF0B4D5E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5B4B3-A1AA-4BA4-ACD2-C38CE11FB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6E755-42FC-4AD9-A070-673C075E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D4A581-F07C-43ED-A702-26BFCEE8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B4D92C-A949-46A4-977B-A481F8A2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8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5E7B6-AC2F-4DE4-B6CC-E1523482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1D4E56-D2EF-42F0-88FD-8F56716E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BF54D-98E0-4D13-AC30-AE5A59CA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28444-833E-4AF5-8C6C-F680B36F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B974E-73AD-4842-BF0E-0DCAE8DF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1B276-1A16-4962-9E32-B4F5837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D056A-5BF1-4487-B4BA-B21EA2B6A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B48EC7-7D81-4069-B041-58A7AFFB8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F98810-86BF-4C7D-8D3C-3CF490EC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3CA0EB-8C9C-4FF3-97F0-3405AF28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6675D7-330E-4622-BE9E-F41AEC97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8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52857-1718-402C-ABD8-0E33663E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41384E-71FE-431E-822A-3B344700C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432ACD-62A5-4C75-B8AC-781C5ECF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F6C911-F9B6-450C-89F7-356A6C760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F2024F-0C8D-495A-8664-F23D9E2E0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082A15-9F36-49FC-9481-53F5AADA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FD6B1C-DB5C-48F5-84D9-57639AEB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822A10-D78D-4343-BC4E-FABFECB4F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94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F3E53-F371-4C67-8FF0-D57AEA3D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6BE139-CADC-43C7-8A4F-81F9B26F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FF9296-3F5F-4E9B-9560-89215161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701372-CB29-437A-94C3-E536A537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8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0C378-FC2E-4399-A797-0B35A4A5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020389-DFEB-48F8-969C-9BD57C08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E347E-E4A7-4B61-B420-00A6E71B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08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B53E49-E1F7-4F96-9C53-7FED8B6D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4C7DC-9AC5-425F-A711-2942CB333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6721C1-4DE0-4B35-8208-C30B35DE1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F8E16-6C0F-44D2-99CE-6A2AF7E7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06447F-3A6F-48B5-8287-924284C9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8AF161-6AD8-4E8D-B319-1E17E729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98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B4F29-85E9-4EA8-BAE3-8467456F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4C2157-7CE8-4B3E-94DC-267B91E95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41FB98-D248-4061-9C06-4BACB2749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2BEFB-B302-4E97-9031-5A5226E1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021918-4D60-4470-9832-124F6CC2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9E9E5B-CCB6-40A6-A46C-1231D068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1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9E5A12-FCBA-4DE8-A16B-D74D64A2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F4B2B3-1567-4F3D-9FC9-F94F8FCCE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62DF4-2FC4-446F-9407-0D680BB94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54F97-408D-45E5-91FF-CC992D07D60D}" type="datetimeFigureOut">
              <a:rPr lang="zh-CN" altLang="en-US" smtClean="0"/>
              <a:t>2025/8/31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6D8571-2B3B-46DD-A7E8-82D8B3811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EA807F-8689-4E60-8E08-B32AC8CA2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49F6F-9E86-4B6F-92C6-4C108152C9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78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B5AB9-25C5-4972-AB92-F6DBB0B7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B501C7-67D9-4988-96D4-1BAEE73EE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3345597-54A9-46E6-B484-29872C3D49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20"/>
          </a:solidFill>
          <a:ln>
            <a:solidFill>
              <a:srgbClr val="1B1C2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4DBE238-7174-4332-B5F6-BD448E0A6990}"/>
              </a:ext>
            </a:extLst>
          </p:cNvPr>
          <p:cNvGrpSpPr/>
          <p:nvPr/>
        </p:nvGrpSpPr>
        <p:grpSpPr>
          <a:xfrm>
            <a:off x="0" y="919202"/>
            <a:ext cx="12168717" cy="5019595"/>
            <a:chOff x="1939636" y="0"/>
            <a:chExt cx="33250912" cy="13716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2ABA5D-3A1D-45E2-AF51-0BC9BB90B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636" y="0"/>
              <a:ext cx="8312728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21B5244-93C1-4C7D-B005-FB55BBB3C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2364" y="0"/>
              <a:ext cx="8312728" cy="6858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44E2711-FCA5-41C8-A194-F5C0C4867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5093" y="0"/>
              <a:ext cx="8312728" cy="6858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BFD5EC2-01AE-4083-92ED-76183FF69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7820" y="0"/>
              <a:ext cx="8312728" cy="6858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D0C4A60-96C6-4636-971A-E7DBE348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636" y="6858000"/>
              <a:ext cx="8312728" cy="6858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F6B7DF5-F8A6-4E0A-9CE4-1D30B242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2364" y="6858000"/>
              <a:ext cx="8312728" cy="6858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2E83591-6EF3-4DA7-AFB6-8F75C19A5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5093" y="6858000"/>
              <a:ext cx="8312728" cy="6858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9738D53-25D9-41F5-946D-CEF1F598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7820" y="6858000"/>
              <a:ext cx="831272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50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CDD70-C8BA-4091-89D3-D079877D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A25897-DD7E-4350-8531-2EF144113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25" y="1825625"/>
            <a:ext cx="5274349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68601E7-CB68-45E1-B7C7-7A8AB0F681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C20"/>
          </a:solidFill>
          <a:ln>
            <a:solidFill>
              <a:srgbClr val="1B1C2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1B1C2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C4CFA9-888E-4068-AE96-0F315C1A7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63" y="1138221"/>
            <a:ext cx="5919449" cy="48835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2AFD61-5780-4910-AA28-C9E282E9A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" y="1138221"/>
            <a:ext cx="5919449" cy="48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5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chz</dc:creator>
  <cp:lastModifiedBy>chz</cp:lastModifiedBy>
  <cp:revision>5</cp:revision>
  <dcterms:created xsi:type="dcterms:W3CDTF">2025-09-01T03:53:36Z</dcterms:created>
  <dcterms:modified xsi:type="dcterms:W3CDTF">2025-09-01T04:14:18Z</dcterms:modified>
</cp:coreProperties>
</file>